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7" r:id="rId4"/>
    <p:sldId id="270" r:id="rId5"/>
    <p:sldId id="259" r:id="rId6"/>
    <p:sldId id="271" r:id="rId7"/>
    <p:sldId id="260" r:id="rId8"/>
    <p:sldId id="269" r:id="rId9"/>
    <p:sldId id="263" r:id="rId10"/>
    <p:sldId id="264" r:id="rId11"/>
    <p:sldId id="265" r:id="rId12"/>
    <p:sldId id="266" r:id="rId13"/>
    <p:sldId id="267" r:id="rId14"/>
    <p:sldId id="268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51" autoAdjust="0"/>
  </p:normalViewPr>
  <p:slideViewPr>
    <p:cSldViewPr>
      <p:cViewPr varScale="1">
        <p:scale>
          <a:sx n="64" d="100"/>
          <a:sy n="64" d="100"/>
        </p:scale>
        <p:origin x="-10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E9B52-2068-4BBF-9177-6ADBC68D9AA5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772AC-33AB-490F-A8DC-F37E48B79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772AC-33AB-490F-A8DC-F37E48B793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772AC-33AB-490F-A8DC-F37E48B793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458200" cy="3660775"/>
          </a:xfrm>
        </p:spPr>
        <p:txBody>
          <a:bodyPr>
            <a:normAutofit fontScale="90000"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pic>
        <p:nvPicPr>
          <p:cNvPr id="4" name="Picture 3" descr="flower-m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1066800" y="1894116"/>
            <a:ext cx="6949440" cy="49638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371600" y="0"/>
            <a:ext cx="6096000" cy="205740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bn-BD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 </a:t>
            </a:r>
            <a:endParaRPr lang="en-US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ডানদিক থেকে পড়ি-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3800" y="32766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3429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দ্বিতীয়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43400" y="3657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তৃতীয়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90800" y="37338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3962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001000" y="3733800"/>
            <a:ext cx="1588" cy="1295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6058297" y="4609703"/>
            <a:ext cx="1143000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419997" y="46478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3"/>
          </p:cNvCxnSpPr>
          <p:nvPr/>
        </p:nvCxnSpPr>
        <p:spPr>
          <a:xfrm flipH="1">
            <a:off x="2971006" y="4254788"/>
            <a:ext cx="794" cy="11562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71600" y="47244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620000" y="50292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১ম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248400" y="50292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২য়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5800" y="51816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৩য়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54102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৪র্থ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90600" y="55626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৫ম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4" name="Picture 23" descr="sh_monodon-300x212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523444">
            <a:off x="6866034" y="1956617"/>
            <a:ext cx="1554480" cy="1098498"/>
          </a:xfrm>
          <a:prstGeom prst="ellipse">
            <a:avLst/>
          </a:prstGeom>
        </p:spPr>
      </p:pic>
      <p:pic>
        <p:nvPicPr>
          <p:cNvPr id="26" name="Picture 25" descr="sh_monodon-300x212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523444">
            <a:off x="5418235" y="2261417"/>
            <a:ext cx="1554480" cy="1098498"/>
          </a:xfrm>
          <a:prstGeom prst="ellipse">
            <a:avLst/>
          </a:prstGeom>
        </p:spPr>
      </p:pic>
      <p:pic>
        <p:nvPicPr>
          <p:cNvPr id="27" name="Picture 26" descr="sh_monodon-300x212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523444">
            <a:off x="3741835" y="2490017"/>
            <a:ext cx="1554480" cy="1098498"/>
          </a:xfrm>
          <a:prstGeom prst="ellipse">
            <a:avLst/>
          </a:prstGeom>
        </p:spPr>
      </p:pic>
      <p:pic>
        <p:nvPicPr>
          <p:cNvPr id="28" name="Picture 27" descr="sh_monodon-300x212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523444">
            <a:off x="2065434" y="2718616"/>
            <a:ext cx="1554480" cy="1098498"/>
          </a:xfrm>
          <a:prstGeom prst="ellipse">
            <a:avLst/>
          </a:prstGeom>
        </p:spPr>
      </p:pic>
      <p:pic>
        <p:nvPicPr>
          <p:cNvPr id="29" name="Picture 28" descr="sh_monodon-300x212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523444">
            <a:off x="389034" y="2947217"/>
            <a:ext cx="1554480" cy="1098498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000"/>
                            </p:stCondLst>
                            <p:childTnLst>
                              <p:par>
                                <p:cTn id="6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2000"/>
                            </p:stCondLst>
                            <p:childTnLst>
                              <p:par>
                                <p:cTn id="7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4000"/>
                            </p:stCondLst>
                            <p:childTnLst>
                              <p:par>
                                <p:cTn id="7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6000"/>
                            </p:stCondLst>
                            <p:childTnLst>
                              <p:par>
                                <p:cTn id="8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8000"/>
                            </p:stCondLst>
                            <p:childTnLst>
                              <p:par>
                                <p:cTn id="8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2" grpId="0"/>
      <p:bldP spid="13" grpId="0"/>
      <p:bldP spid="14" grpId="0"/>
      <p:bldP spid="35" grpId="0"/>
      <p:bldP spid="36" grpId="0"/>
      <p:bldP spid="37" grpId="0"/>
      <p:bldP spid="38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কোন ফুলটি ১ম ফুলের মত?         </a:t>
            </a:r>
            <a:r>
              <a:rPr lang="bn-B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(বামদিক থেকে)   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himul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-10000" contrast="40000"/>
          </a:blip>
          <a:stretch>
            <a:fillRect/>
          </a:stretch>
        </p:blipFill>
        <p:spPr>
          <a:xfrm>
            <a:off x="228600" y="2743200"/>
            <a:ext cx="1737360" cy="1153616"/>
          </a:xfrm>
          <a:prstGeom prst="ellipse">
            <a:avLst/>
          </a:prstGeom>
        </p:spPr>
      </p:pic>
      <p:pic>
        <p:nvPicPr>
          <p:cNvPr id="4" name="Picture 3" descr="qw003.jpg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1981200" y="2667000"/>
            <a:ext cx="1645920" cy="1234440"/>
          </a:xfrm>
          <a:prstGeom prst="ellipse">
            <a:avLst/>
          </a:prstGeom>
        </p:spPr>
      </p:pic>
      <p:pic>
        <p:nvPicPr>
          <p:cNvPr id="5" name="Picture 4" descr="qw003.jpg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3657600" y="2667000"/>
            <a:ext cx="1645920" cy="1234440"/>
          </a:xfrm>
          <a:prstGeom prst="ellipse">
            <a:avLst/>
          </a:prstGeom>
        </p:spPr>
      </p:pic>
      <p:pic>
        <p:nvPicPr>
          <p:cNvPr id="6" name="Picture 5" descr="shimul.jpg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-10000" contrast="40000"/>
          </a:blip>
          <a:stretch>
            <a:fillRect/>
          </a:stretch>
        </p:blipFill>
        <p:spPr>
          <a:xfrm>
            <a:off x="5334000" y="2590800"/>
            <a:ext cx="1737360" cy="1153615"/>
          </a:xfrm>
          <a:prstGeom prst="ellipse">
            <a:avLst/>
          </a:prstGeom>
        </p:spPr>
      </p:pic>
      <p:pic>
        <p:nvPicPr>
          <p:cNvPr id="7" name="Picture 6" descr="qw0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2514600"/>
            <a:ext cx="1645920" cy="1234440"/>
          </a:xfrm>
          <a:prstGeom prst="ellipse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10200" y="38862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34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 থেকে ৫ পর্যন্ত ক্রমবাচক সংখ্যাগুলো লেখঃ  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(দলীয় কাজ)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1295400"/>
            <a:ext cx="6705600" cy="510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8894" y="3847306"/>
            <a:ext cx="51054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086894" y="3847306"/>
            <a:ext cx="51054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2286000"/>
            <a:ext cx="6705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43000" y="3124200"/>
            <a:ext cx="6705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3962400"/>
            <a:ext cx="6705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43000" y="4800600"/>
            <a:ext cx="6705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43000" y="5562600"/>
            <a:ext cx="6705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19200" y="14478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সংখ্যা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14478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ক্রমবাচক সংখ্যা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67400" y="1447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সংক্ষিপ্ত রূপ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47800" y="2362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47800" y="32004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47800" y="4038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47800" y="4953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7800" y="5715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0" y="2362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81400" y="3200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দ্বিতীয়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57600" y="4114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তৃতীয়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24200" y="49530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81400" y="57150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48400" y="23622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১ম 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48400" y="3200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২য় 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48400" y="4038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৩য় 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248400" y="4876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৪র্থ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48400" y="5638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৫ম 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81000"/>
            <a:ext cx="8077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কোন ক্রমবাচক সংখ্যার পাখিগুলো উড়ছে?     </a:t>
            </a:r>
            <a:r>
              <a:rPr lang="bn-BD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(ডানদিক থেকে) 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43434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তৃতীয়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343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429000" y="1447800"/>
            <a:ext cx="2286000" cy="106680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4" name="Picture 13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flipH="1">
            <a:off x="7391400" y="2971800"/>
            <a:ext cx="1280160" cy="1280160"/>
          </a:xfrm>
          <a:prstGeom prst="ellipse">
            <a:avLst/>
          </a:prstGeom>
        </p:spPr>
      </p:pic>
      <p:pic>
        <p:nvPicPr>
          <p:cNvPr id="15" name="Picture 14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flipH="1">
            <a:off x="5791200" y="3048000"/>
            <a:ext cx="1280160" cy="1280160"/>
          </a:xfrm>
          <a:prstGeom prst="ellipse">
            <a:avLst/>
          </a:prstGeom>
        </p:spPr>
      </p:pic>
      <p:pic>
        <p:nvPicPr>
          <p:cNvPr id="16" name="Picture 15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flipH="1">
            <a:off x="1981200" y="3048000"/>
            <a:ext cx="1280160" cy="1280160"/>
          </a:xfrm>
          <a:prstGeom prst="ellipse">
            <a:avLst/>
          </a:prstGeom>
        </p:spPr>
      </p:pic>
      <p:pic>
        <p:nvPicPr>
          <p:cNvPr id="17" name="Picture 16" descr="flying bird gif20.jpg.gif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3581400" y="2667000"/>
            <a:ext cx="1645920" cy="1690841"/>
          </a:xfrm>
          <a:prstGeom prst="rect">
            <a:avLst/>
          </a:prstGeom>
        </p:spPr>
      </p:pic>
      <p:pic>
        <p:nvPicPr>
          <p:cNvPr id="18" name="Picture 17" descr="flying bird gif20.jpg.gif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0" y="2514600"/>
            <a:ext cx="1645920" cy="16908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1371600"/>
            <a:ext cx="4876800" cy="510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8894" y="3923506"/>
            <a:ext cx="51054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2286000"/>
            <a:ext cx="48768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371600" y="3124200"/>
            <a:ext cx="48768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371600" y="3962400"/>
            <a:ext cx="69342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71600" y="4800600"/>
            <a:ext cx="48768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71600" y="5562600"/>
            <a:ext cx="48768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47800" y="15240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সংখ্যা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447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ক্রমবাচক সংখ্যা মিলকরণ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47800" y="2438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5400" y="32004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71600" y="4038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47800" y="48768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7800" y="5715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71800" y="2362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57600" y="3200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81400" y="4038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তৃতীয়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24200" y="49530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81400" y="57150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দ্বিতীয়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133600" y="2819400"/>
            <a:ext cx="16002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1676400" y="3810000"/>
            <a:ext cx="22098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30" idx="1"/>
          </p:cNvCxnSpPr>
          <p:nvPr/>
        </p:nvCxnSpPr>
        <p:spPr>
          <a:xfrm flipV="1">
            <a:off x="1981200" y="4361766"/>
            <a:ext cx="1600200" cy="57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 flipH="1" flipV="1">
            <a:off x="1676400" y="3048000"/>
            <a:ext cx="2362200" cy="1905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2057400" y="5257800"/>
            <a:ext cx="16764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248400" y="22860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248400" y="13716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248400" y="31242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248400" y="48006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248400" y="55626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248400" y="64770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5753100" y="3924300"/>
            <a:ext cx="5105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248400" y="1524000"/>
            <a:ext cx="21336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ক্রমবাচক সংখ্যা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477000" y="2362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400800" y="3276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দ্বিতীয় 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477000" y="41910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তৃতীয় 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553200" y="49530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553200" y="57150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পঞ্চম 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133600" y="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নিরাময়মূলক ব্যবস্থাঃ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33600" y="6096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সংখ্যার সাথে ক্রমবাচক সংখ্যাগুলো মিল করঃ </a:t>
            </a:r>
            <a:endParaRPr lang="en-US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05600" y="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79" grpId="0"/>
      <p:bldP spid="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57200" y="1066800"/>
            <a:ext cx="4861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     </a:t>
            </a:r>
            <a:endParaRPr lang="en-US" sz="2000" dirty="0"/>
          </a:p>
        </p:txBody>
      </p:sp>
      <p:pic>
        <p:nvPicPr>
          <p:cNvPr id="5" name="Picture 4" descr="imagesCAA075CE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0" y="4648200"/>
            <a:ext cx="2466975" cy="1847850"/>
          </a:xfrm>
          <a:prstGeom prst="rect">
            <a:avLst/>
          </a:prstGeom>
        </p:spPr>
      </p:pic>
      <p:pic>
        <p:nvPicPr>
          <p:cNvPr id="7" name="Picture 6" descr="imagesCAA075CE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6324600" y="228600"/>
            <a:ext cx="2466975" cy="1847850"/>
          </a:xfrm>
          <a:prstGeom prst="rect">
            <a:avLst/>
          </a:prstGeom>
        </p:spPr>
      </p:pic>
      <p:pic>
        <p:nvPicPr>
          <p:cNvPr id="8" name="Picture 7" descr="imagesCAA075CE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6677025" y="4724400"/>
            <a:ext cx="2466975" cy="1847850"/>
          </a:xfrm>
          <a:prstGeom prst="rect">
            <a:avLst/>
          </a:prstGeom>
        </p:spPr>
      </p:pic>
      <p:pic>
        <p:nvPicPr>
          <p:cNvPr id="9" name="Picture 8" descr="imagesCAA075CE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0" y="228600"/>
            <a:ext cx="2466975" cy="184785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62200" y="1371600"/>
            <a:ext cx="4572000" cy="403860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prstTxWarp prst="textInflate">
              <a:avLst/>
            </a:prstTxWarp>
          </a:bodyPr>
          <a:lstStyle/>
          <a:p>
            <a:pPr algn="ctr"/>
            <a:r>
              <a:rPr lang="bn-BD" sz="9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9600" dirty="0" smtClean="0">
                <a:gradFill flip="none" rotWithShape="1"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bg1"/>
                    </a:gs>
                    <a:gs pos="100000">
                      <a:srgbClr val="7030A0"/>
                    </a:gs>
                  </a:gsLst>
                  <a:lin ang="8100000" scaled="1"/>
                  <a:tileRect/>
                </a:gra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bg1"/>
                  </a:gs>
                  <a:gs pos="100000">
                    <a:srgbClr val="7030A0"/>
                  </a:gs>
                </a:gsLst>
                <a:lin ang="8100000" scaled="1"/>
                <a:tileRect/>
              </a:gra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133600"/>
            <a:ext cx="8229600" cy="3139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শ্রেণিঃ দ্বিতীয়  শ্রেণি</a:t>
            </a:r>
          </a:p>
          <a:p>
            <a:r>
              <a:rPr lang="bn-BD" sz="3600" dirty="0" smtClean="0"/>
              <a:t>বিষয়ঃ </a:t>
            </a:r>
            <a:r>
              <a:rPr lang="bn-BD" sz="3600" dirty="0" smtClean="0"/>
              <a:t>প্রাথমিক  গনিত</a:t>
            </a:r>
          </a:p>
          <a:p>
            <a:r>
              <a:rPr lang="bn-BD" sz="3600" dirty="0" smtClean="0"/>
              <a:t>অধ্যায়ঃ ৫- ক্রমবাচক সংখ্যা </a:t>
            </a:r>
          </a:p>
          <a:p>
            <a:r>
              <a:rPr lang="bn-BD" sz="3600" dirty="0" smtClean="0"/>
              <a:t>পৃষ্ঠা নং-</a:t>
            </a:r>
            <a:r>
              <a:rPr lang="bn-BD" sz="3600" dirty="0" smtClean="0">
                <a:solidFill>
                  <a:srgbClr val="FFFF00"/>
                </a:solidFill>
              </a:rPr>
              <a:t>৩৯ </a:t>
            </a:r>
          </a:p>
          <a:p>
            <a:r>
              <a:rPr lang="bn-BD" sz="3600" dirty="0" smtClean="0"/>
              <a:t>সময়ঃ ৪০ মিনিট </a:t>
            </a:r>
            <a:endParaRPr lang="bn-BD" sz="3600" dirty="0" smtClean="0"/>
          </a:p>
          <a:p>
            <a:endParaRPr lang="bn-BD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371600" y="228600"/>
            <a:ext cx="6705600" cy="12003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  পরিচিতি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438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7162800" cy="42672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>ইশরাত শাহীন </a:t>
            </a:r>
            <a:br>
              <a:rPr lang="bn-BD" dirty="0" smtClean="0"/>
            </a:br>
            <a:r>
              <a:rPr lang="bn-BD" dirty="0" smtClean="0"/>
              <a:t>সহকারি শিক্ষক</a:t>
            </a:r>
            <a:br>
              <a:rPr lang="bn-BD" dirty="0" smtClean="0"/>
            </a:br>
            <a:r>
              <a:rPr lang="bn-BD" dirty="0" smtClean="0"/>
              <a:t>বসুরহাট সরকারি প্রাথমিক বিদ্যালয়</a:t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6800" y="457200"/>
            <a:ext cx="48006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/>
              <a:t>শিখন  ফল</a:t>
            </a:r>
            <a:br>
              <a:rPr lang="bn-BD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6764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ক্রমবাচক  সংখ্যাগুলো চিনে বলতে ও লিখতে  পারবে’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1905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7526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2209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447800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355937"/>
            <a:ext cx="815340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/>
              <a:t>নিরাপদ  পরিবেশ  সৃষ্টি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6934200" y="12192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124200"/>
            <a:ext cx="56388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/>
              <a:t>সংখ্যার   ছড়া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0737"/>
            <a:ext cx="8915400" cy="65248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এক, এক, </a:t>
            </a:r>
            <a:r>
              <a:rPr lang="bn-BD" sz="4000" dirty="0" smtClean="0"/>
              <a:t>এক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ভোর হল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দেখ। 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দুই, দুই,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দুই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হাত মুখ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ধুই। 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তিন, তিন,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তিন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শুরু হল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দিন।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চার, চার,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চার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দেরি নয়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আর। </a:t>
            </a:r>
            <a:r>
              <a:rPr lang="bn-BD" sz="5400" dirty="0" smtClean="0"/>
              <a:t>        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981200"/>
            <a:ext cx="8077200" cy="3477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পাঠের  শিরোনাম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‘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ক্রমবাচক   সংখ্যা’</a:t>
            </a:r>
            <a:endParaRPr lang="bn-BD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(১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..............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৫)  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838200" y="533400"/>
            <a:ext cx="7391400" cy="5867400"/>
          </a:xfrm>
          <a:prstGeom prst="cloud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উপস্থাপনঃ</a:t>
            </a:r>
          </a:p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২০ মিনিট 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বামদিক থেকে পড়িঃ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343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প্রথম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5600" y="41148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দ্বিতীয়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5800" y="37338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তৃতীয়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5334000"/>
            <a:ext cx="11430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সংক্ষেপে- </a:t>
            </a:r>
            <a:r>
              <a:rPr lang="bn-BD" dirty="0" smtClean="0"/>
              <a:t> 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752600" y="4800600"/>
            <a:ext cx="794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3429000" y="4572000"/>
            <a:ext cx="1" cy="7619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029200" y="41910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248400" y="4114800"/>
            <a:ext cx="0" cy="1066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620000" y="3733800"/>
            <a:ext cx="0" cy="1371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7010400" y="1676400"/>
            <a:ext cx="1097280" cy="164592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6" name="Picture 35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5638800" y="1981200"/>
            <a:ext cx="1097280" cy="164592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7" name="Picture 36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4343400" y="2133600"/>
            <a:ext cx="1097280" cy="164592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" name="Picture 37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2819400" y="2514600"/>
            <a:ext cx="1097280" cy="164592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9" name="Picture 38" descr="Finschs-Parakeet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1066800" y="2743200"/>
            <a:ext cx="1097280" cy="164592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4" name="TextBox 43"/>
          <p:cNvSpPr txBox="1"/>
          <p:nvPr/>
        </p:nvSpPr>
        <p:spPr>
          <a:xfrm>
            <a:off x="5867400" y="3657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চতুর্থ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62800" y="32766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পঞ্চম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447800" y="5257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১ম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48000" y="5334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724400" y="5334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/>
              <a:t>৩য়</a:t>
            </a:r>
            <a:r>
              <a:rPr lang="bn-BD" b="1" dirty="0" smtClean="0"/>
              <a:t> </a:t>
            </a:r>
            <a:endParaRPr lang="en-US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5943600" y="5257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৪র্থ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315200" y="5257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৫ম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44" grpId="0"/>
      <p:bldP spid="46" grpId="0"/>
      <p:bldP spid="52" grpId="0"/>
      <p:bldP spid="53" grpId="0"/>
      <p:bldP spid="55" grpId="0"/>
      <p:bldP spid="57" grpId="0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207</Words>
  <Application>Microsoft Office PowerPoint</Application>
  <PresentationFormat>On-screen Show (4:3)</PresentationFormat>
  <Paragraphs>101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   </vt:lpstr>
      <vt:lpstr>Slide 2</vt:lpstr>
      <vt:lpstr> ইশরাত শাহীন  সহকারি শিক্ষক বসুরহাট সরকারি প্রাথমিক বিদ্যালয় </vt:lpstr>
      <vt:lpstr>শিখন  ফল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সাগাতম</dc:title>
  <dc:creator>pti noakhali</dc:creator>
  <cp:lastModifiedBy>pti noakhali</cp:lastModifiedBy>
  <cp:revision>18</cp:revision>
  <dcterms:created xsi:type="dcterms:W3CDTF">2006-08-16T00:00:00Z</dcterms:created>
  <dcterms:modified xsi:type="dcterms:W3CDTF">2013-05-14T04:27:55Z</dcterms:modified>
</cp:coreProperties>
</file>